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4" r:id="rId6"/>
    <p:sldId id="263" r:id="rId7"/>
    <p:sldId id="269" r:id="rId8"/>
    <p:sldId id="262" r:id="rId9"/>
    <p:sldId id="260" r:id="rId10"/>
    <p:sldId id="265" r:id="rId11"/>
    <p:sldId id="266" r:id="rId12"/>
    <p:sldId id="267" r:id="rId13"/>
    <p:sldId id="270" r:id="rId14"/>
    <p:sldId id="268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2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idguard.com/" TargetMode="External"/><Relationship Id="rId2" Type="http://schemas.openxmlformats.org/officeDocument/2006/relationships/hyperlink" Target="http://www.missingkids.com/ho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ster.io/Richa1/kid-tracker-1b58c9" TargetMode="External"/><Relationship Id="rId2" Type="http://schemas.openxmlformats.org/officeDocument/2006/relationships/hyperlink" Target="https://www.particle.io/products/hardware/asset-track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C1CB80-5473-4BA0-8CEB-555881EF69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Internet of Things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643FE39-CB0F-437D-87C3-4C2357F85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8091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By Antonio DiTommaso</a:t>
            </a:r>
          </a:p>
          <a:p>
            <a:r>
              <a:rPr lang="en-US" dirty="0"/>
              <a:t>Class: 744-01</a:t>
            </a:r>
          </a:p>
          <a:p>
            <a:r>
              <a:rPr lang="en-US" dirty="0"/>
              <a:t>Date: 2018-05-09</a:t>
            </a:r>
          </a:p>
        </p:txBody>
      </p:sp>
    </p:spTree>
    <p:extLst>
      <p:ext uri="{BB962C8B-B14F-4D97-AF65-F5344CB8AC3E}">
        <p14:creationId xmlns:p14="http://schemas.microsoft.com/office/powerpoint/2010/main" val="92088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9F4B82-CE62-4E1A-A24B-0FBDE5688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Expansion of Safety Bear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6E6F0F-E714-4DD6-A656-2FFD3B95A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Cellular connection to allow Safety Bear to send GPS locations anywhere</a:t>
            </a:r>
          </a:p>
          <a:p>
            <a:r>
              <a:rPr lang="en-US" dirty="0"/>
              <a:t>Condense Safety Bear into a more marketable solution</a:t>
            </a:r>
          </a:p>
          <a:p>
            <a:r>
              <a:rPr lang="en-US" dirty="0"/>
              <a:t>Upgrade Webpage to Android App to allow instant GPS location </a:t>
            </a:r>
            <a:r>
              <a:rPr lang="en-US" dirty="0" smtClean="0"/>
              <a:t>results</a:t>
            </a:r>
          </a:p>
          <a:p>
            <a:r>
              <a:rPr lang="en-US" dirty="0" smtClean="0"/>
              <a:t>Get away on relying on IFTTT to send SMS to cellphone</a:t>
            </a:r>
            <a:endParaRPr lang="en-US" dirty="0"/>
          </a:p>
          <a:p>
            <a:pPr marL="0" indent="0" algn="ctr">
              <a:buNone/>
            </a:pPr>
            <a:endParaRPr lang="en-US" b="1" u="sng" dirty="0"/>
          </a:p>
          <a:p>
            <a:pPr marL="0" indent="0" algn="ctr">
              <a:buNone/>
            </a:pPr>
            <a:r>
              <a:rPr lang="en-US" b="1" u="sng" dirty="0"/>
              <a:t>***Reduce Price of materials used***</a:t>
            </a:r>
          </a:p>
        </p:txBody>
      </p:sp>
    </p:spTree>
    <p:extLst>
      <p:ext uri="{BB962C8B-B14F-4D97-AF65-F5344CB8AC3E}">
        <p14:creationId xmlns:p14="http://schemas.microsoft.com/office/powerpoint/2010/main" val="313600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F8A803-4950-4313-84EF-4E8C36291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 of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BB48EE-84C5-4AF0-8580-307396BF4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Particle Maker Kit								$89.00</a:t>
            </a:r>
          </a:p>
          <a:p>
            <a:pPr marL="0" indent="0">
              <a:buNone/>
            </a:pPr>
            <a:r>
              <a:rPr lang="en-US" dirty="0" err="1"/>
              <a:t>Eztronics</a:t>
            </a:r>
            <a:r>
              <a:rPr lang="en-US" dirty="0"/>
              <a:t> Corp </a:t>
            </a:r>
            <a:r>
              <a:rPr lang="en-US" dirty="0" err="1"/>
              <a:t>Ublox</a:t>
            </a:r>
            <a:r>
              <a:rPr lang="en-US" dirty="0"/>
              <a:t> NEO-6M GPS Module Aircraft Flight Controller	$16.89</a:t>
            </a:r>
          </a:p>
          <a:p>
            <a:pPr marL="0" indent="0">
              <a:buNone/>
            </a:pPr>
            <a:r>
              <a:rPr lang="en-US" dirty="0"/>
              <a:t>Adafruit 12 RGB LED </a:t>
            </a:r>
            <a:r>
              <a:rPr lang="en-US" dirty="0" err="1"/>
              <a:t>Neopixel</a:t>
            </a:r>
            <a:r>
              <a:rPr lang="en-US" dirty="0"/>
              <a:t> Ring					$7.50</a:t>
            </a:r>
          </a:p>
          <a:p>
            <a:pPr marL="0" indent="0">
              <a:buNone/>
            </a:pPr>
            <a:r>
              <a:rPr lang="en-US" dirty="0" err="1"/>
              <a:t>Taoglas</a:t>
            </a:r>
            <a:r>
              <a:rPr lang="en-US" dirty="0"/>
              <a:t> PC104.07.0165C High Performance Cellular			$10.00</a:t>
            </a:r>
          </a:p>
          <a:p>
            <a:pPr marL="0" indent="0">
              <a:buNone/>
            </a:pPr>
            <a:r>
              <a:rPr lang="en-US" dirty="0"/>
              <a:t>Bear Bookbag								$20.00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dirty="0" smtClean="0"/>
              <a:t>SUBTOTAL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							$143.39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69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E97A3C-0CCA-46BE-A39B-B701FCDA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 GPS Device – Current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F5F45E-F71A-4FE7-9B83-B039AFAD2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GPS Tracker - Optimus 2.0 Bundle with Twin Magnet Case 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dirty="0" smtClean="0"/>
              <a:t>SUBTOTAL</a:t>
            </a:r>
            <a:r>
              <a:rPr lang="en-US" dirty="0"/>
              <a:t>	$79.95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95C58A8-256E-40CC-A06D-CA38D9EC1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555" y="3170404"/>
            <a:ext cx="3847937" cy="2914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A187816-A070-4B3C-923A-B6B37B50E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5752" y="3170404"/>
            <a:ext cx="3270206" cy="29232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5C6DBAF-D092-46AE-9261-E427D2DC2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42" y="3564196"/>
            <a:ext cx="4815053" cy="170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91CAC13-6BAC-49A8-8E4D-BA32C5A09F61}"/>
              </a:ext>
            </a:extLst>
          </p:cNvPr>
          <p:cNvSpPr txBox="1"/>
          <p:nvPr/>
        </p:nvSpPr>
        <p:spPr>
          <a:xfrm>
            <a:off x="685800" y="6074878"/>
            <a:ext cx="137569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Source: www.amazon.com</a:t>
            </a:r>
          </a:p>
        </p:txBody>
      </p:sp>
    </p:spTree>
    <p:extLst>
      <p:ext uri="{BB962C8B-B14F-4D97-AF65-F5344CB8AC3E}">
        <p14:creationId xmlns:p14="http://schemas.microsoft.com/office/powerpoint/2010/main" val="308713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Safety Bear Works on Wi-Fi only</a:t>
            </a:r>
          </a:p>
          <a:p>
            <a:r>
              <a:rPr lang="en-US" dirty="0" smtClean="0"/>
              <a:t>Safety Bear GPS is really accurate</a:t>
            </a:r>
          </a:p>
          <a:p>
            <a:r>
              <a:rPr lang="en-US" dirty="0" smtClean="0"/>
              <a:t>Safety Bear sends GPS signal every 5 to 10 seconds</a:t>
            </a:r>
          </a:p>
          <a:p>
            <a:r>
              <a:rPr lang="en-US" dirty="0" smtClean="0"/>
              <a:t>Safety Bear is currently has a high cost</a:t>
            </a:r>
          </a:p>
          <a:p>
            <a:r>
              <a:rPr lang="en-US" dirty="0" smtClean="0"/>
              <a:t>Safety Bear internal components are too bulky</a:t>
            </a:r>
          </a:p>
          <a:p>
            <a:r>
              <a:rPr lang="en-US" dirty="0" smtClean="0"/>
              <a:t>Safety Bear was fun to Produce</a:t>
            </a:r>
          </a:p>
          <a:p>
            <a:r>
              <a:rPr lang="en-US" dirty="0" smtClean="0"/>
              <a:t>Keeping your kids safe, priceless</a:t>
            </a:r>
          </a:p>
          <a:p>
            <a:r>
              <a:rPr lang="en-US" dirty="0"/>
              <a:t>S</a:t>
            </a:r>
            <a:r>
              <a:rPr lang="en-US" dirty="0" smtClean="0"/>
              <a:t>eeing </a:t>
            </a:r>
            <a:r>
              <a:rPr lang="en-US" dirty="0" smtClean="0"/>
              <a:t>your classmate in Safety </a:t>
            </a:r>
            <a:r>
              <a:rPr lang="en-US" dirty="0" smtClean="0"/>
              <a:t>Bear, also priceless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4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B08008-B6C0-4826-847C-AB0FB0435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5653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F04A12-6A53-4196-84FD-635E9726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CF7A37-4CA5-42C1-81AA-44B24D5EF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Gamble, H. (2018, January 11). What You Should Know About Child Abductions. Retrieved April 08, 2018, from https://www.kidguard.com/prevent-child-abduction-kidnapping-and-missing-children/what-you-should-know-about-child-abductions/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(n.d.). Retrieved May 08, 2018, from https://www.amazon.com/GPS-Tracker-Optimus-Bundle-Magnet/dp/B01KKVKQ66/ref=sr_1_2_sspa?ie=UTF8&amp;qid=1525826000&amp;sr=8-2-spons&amp;keywords=child </a:t>
            </a:r>
            <a:r>
              <a:rPr lang="en-US" dirty="0" err="1"/>
              <a:t>gps</a:t>
            </a:r>
            <a:r>
              <a:rPr lang="en-US" dirty="0"/>
              <a:t> </a:t>
            </a:r>
            <a:r>
              <a:rPr lang="en-US" dirty="0" err="1"/>
              <a:t>tracker&amp;psc</a:t>
            </a:r>
            <a:r>
              <a:rPr lang="en-US" dirty="0"/>
              <a:t>=1 </a:t>
            </a:r>
          </a:p>
        </p:txBody>
      </p:sp>
    </p:spTree>
    <p:extLst>
      <p:ext uri="{BB962C8B-B14F-4D97-AF65-F5344CB8AC3E}">
        <p14:creationId xmlns:p14="http://schemas.microsoft.com/office/powerpoint/2010/main" val="403873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D75D7-6524-45B4-AA6B-52C3A9444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on Child Abductions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739DD1-F1C5-4516-8B9F-E27230445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/>
              <a:t>2016 Data from </a:t>
            </a:r>
            <a:r>
              <a:rPr lang="en-US" sz="2400" dirty="0"/>
              <a:t>National Center for Missing and Exploited Children (</a:t>
            </a:r>
            <a:r>
              <a:rPr lang="en-US" sz="2400" dirty="0">
                <a:hlinkClick r:id="rId2"/>
              </a:rPr>
              <a:t>NCMEC</a:t>
            </a:r>
            <a:r>
              <a:rPr lang="en-US" sz="2400" dirty="0"/>
              <a:t>)</a:t>
            </a:r>
            <a:endParaRPr lang="en-US" sz="2400" b="1" dirty="0"/>
          </a:p>
          <a:p>
            <a:r>
              <a:rPr lang="en-US" b="1" dirty="0"/>
              <a:t>20,500</a:t>
            </a:r>
            <a:r>
              <a:rPr lang="en-US" dirty="0"/>
              <a:t> children were reported missing</a:t>
            </a:r>
          </a:p>
          <a:p>
            <a:r>
              <a:rPr lang="en-US" dirty="0"/>
              <a:t>90% of missing children were endangered runaways</a:t>
            </a:r>
          </a:p>
          <a:p>
            <a:r>
              <a:rPr lang="en-US" dirty="0"/>
              <a:t>6% of missing child cases involved family abductions</a:t>
            </a:r>
          </a:p>
          <a:p>
            <a:r>
              <a:rPr lang="en-US" dirty="0"/>
              <a:t>2% of cases involved missing young adults, aged 18-20</a:t>
            </a:r>
          </a:p>
          <a:p>
            <a:r>
              <a:rPr lang="en-US" dirty="0"/>
              <a:t>1% of missing children were lost, injured or otherwise missing</a:t>
            </a:r>
          </a:p>
          <a:p>
            <a:r>
              <a:rPr lang="en-US" dirty="0"/>
              <a:t>1% of cases involved non-family (stereotypical) abductions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www.kidguard.com</a:t>
            </a:r>
            <a:r>
              <a:rPr lang="en-US" sz="800" dirty="0"/>
              <a:t>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3806AE8-32FA-4E7A-A7D3-CDF1CD2D6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850" y="4705884"/>
            <a:ext cx="3309937" cy="198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0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B16860-D791-4C5F-9393-E42313A33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4CA6F6-E274-4E43-8BA5-F9EF872A4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03070"/>
            <a:ext cx="10820400" cy="4024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/>
              <a:t>SAFETY BEAR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54A0B4D-29BE-447A-B4C3-0F328A2CCAFC}"/>
              </a:ext>
            </a:extLst>
          </p:cNvPr>
          <p:cNvSpPr txBox="1"/>
          <p:nvPr/>
        </p:nvSpPr>
        <p:spPr>
          <a:xfrm>
            <a:off x="8658625" y="5880131"/>
            <a:ext cx="3076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*REFERENCE Material in building Safety Bear: </a:t>
            </a:r>
          </a:p>
          <a:p>
            <a:r>
              <a:rPr lang="en-US" sz="800" dirty="0">
                <a:hlinkClick r:id="rId2"/>
              </a:rPr>
              <a:t>https://www.particle.io/products/hardware/asset-tracker/</a:t>
            </a:r>
            <a:endParaRPr lang="en-US" sz="800" dirty="0"/>
          </a:p>
          <a:p>
            <a:r>
              <a:rPr lang="en-US" sz="800" dirty="0">
                <a:hlinkClick r:id="rId3"/>
              </a:rPr>
              <a:t>https://www.hackster.io/Richa1/kid-tracker-1b58c9</a:t>
            </a:r>
            <a:endParaRPr lang="en-US" sz="800" dirty="0"/>
          </a:p>
          <a:p>
            <a:endParaRPr lang="en-US" sz="800" dirty="0"/>
          </a:p>
        </p:txBody>
      </p:sp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58286" y="3292000"/>
            <a:ext cx="4075429" cy="3056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203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49BFF9-ECA1-441A-8FAD-DB7E8749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 of Safety Bear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A89C0F1-555D-427E-9C20-C78A443B4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Safety BEAR: It is a GPS location device with a Particle Photon as a core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It sends GPS Longitude and Latitude Coordinates of your child location to your cellphone</a:t>
            </a:r>
          </a:p>
          <a:p>
            <a:pPr lvl="1"/>
            <a:r>
              <a:rPr lang="en-US" dirty="0"/>
              <a:t>Website controlled to turn off and on GPS location</a:t>
            </a:r>
          </a:p>
          <a:p>
            <a:pPr lvl="1"/>
            <a:r>
              <a:rPr lang="en-US" dirty="0"/>
              <a:t>Has a Button on device to send GPS location when activated</a:t>
            </a:r>
          </a:p>
          <a:p>
            <a:pPr lvl="1"/>
            <a:r>
              <a:rPr lang="en-US" dirty="0"/>
              <a:t>Has a light to indicate if GPS is on or off</a:t>
            </a:r>
          </a:p>
          <a:p>
            <a:pPr lvl="2"/>
            <a:r>
              <a:rPr lang="en-US" dirty="0"/>
              <a:t>Flashes red if on</a:t>
            </a:r>
          </a:p>
          <a:p>
            <a:pPr lvl="2"/>
            <a:r>
              <a:rPr lang="en-US" dirty="0"/>
              <a:t>Flashes green when off</a:t>
            </a:r>
          </a:p>
          <a:p>
            <a:pPr lvl="1"/>
            <a:r>
              <a:rPr lang="en-US" dirty="0"/>
              <a:t>Uses IFTTT to get data from Particle Photon and send it to your cell </a:t>
            </a:r>
            <a:r>
              <a:rPr lang="en-US" dirty="0" smtClean="0"/>
              <a:t>phone</a:t>
            </a:r>
          </a:p>
          <a:p>
            <a:pPr lvl="1"/>
            <a:r>
              <a:rPr lang="en-US" dirty="0" smtClean="0"/>
              <a:t>Data is published by the Particle every 5 to 10 Seconds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45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371BC4-8293-4FA6-9BD9-2FA3CD9E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IFTTT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666E63-BBD2-4655-A226-22709E8B6D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IFTTT Send GPS Location to Phone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B0349AC-758E-4438-AFE3-14844F6604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IFTTT Send GPS Location to Google </a:t>
            </a:r>
            <a:r>
              <a:rPr lang="en-US" dirty="0" smtClean="0"/>
              <a:t>Drive – testing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109" y="2495550"/>
            <a:ext cx="2600325" cy="4362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025" y="2857500"/>
            <a:ext cx="280035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1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D6259D-1D75-48F0-86FF-F146C2A7B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of GPS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0F93747-BD1B-43DF-9097-91A23E240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4800" y="2194558"/>
            <a:ext cx="5334000" cy="4024125"/>
          </a:xfrm>
        </p:spPr>
        <p:txBody>
          <a:bodyPr/>
          <a:lstStyle/>
          <a:p>
            <a:r>
              <a:rPr lang="en-US" dirty="0"/>
              <a:t>Wi-Fi around the house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19786F8-F036-46DE-A49D-F1E796577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5701" y="2194558"/>
            <a:ext cx="5334000" cy="4024125"/>
          </a:xfrm>
        </p:spPr>
        <p:txBody>
          <a:bodyPr/>
          <a:lstStyle/>
          <a:p>
            <a:pPr lvl="1"/>
            <a:r>
              <a:rPr lang="en-US" dirty="0"/>
              <a:t>Wi-Fi connection to phone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00" y="2689849"/>
            <a:ext cx="6353175" cy="3762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007" y="2689849"/>
            <a:ext cx="41052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7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E50CC7-C284-4310-81B1-5D7C8243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</a:t>
            </a:r>
            <a:r>
              <a:rPr lang="en-US" dirty="0"/>
              <a:t>inside Safety Bear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B6EF064-E561-4646-BCE8-BBF764402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5612" y="2057401"/>
            <a:ext cx="6200775" cy="4650580"/>
          </a:xfrm>
        </p:spPr>
      </p:pic>
    </p:spTree>
    <p:extLst>
      <p:ext uri="{BB962C8B-B14F-4D97-AF65-F5344CB8AC3E}">
        <p14:creationId xmlns:p14="http://schemas.microsoft.com/office/powerpoint/2010/main" val="379430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E101D7-B88B-44A0-A550-4FF71B3F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/>
              <a:t>DEMO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508" y="3555999"/>
            <a:ext cx="3009524" cy="23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8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A5584D-7BC1-489D-B785-49C7B364D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FE70CB-83BC-4DCF-B4DD-64EDEB02B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 Bear is Wi-Fi connection only</a:t>
            </a:r>
          </a:p>
          <a:p>
            <a:r>
              <a:rPr lang="en-US" dirty="0"/>
              <a:t>Safety Bear might be </a:t>
            </a:r>
            <a:r>
              <a:rPr lang="en-US" dirty="0" smtClean="0"/>
              <a:t>too </a:t>
            </a:r>
            <a:r>
              <a:rPr lang="en-US" dirty="0"/>
              <a:t>Bulky compared to other market devices</a:t>
            </a:r>
          </a:p>
          <a:p>
            <a:r>
              <a:rPr lang="en-US" dirty="0"/>
              <a:t>Safety Bear Current build is not cost effective compared to other market devices</a:t>
            </a:r>
          </a:p>
          <a:p>
            <a:r>
              <a:rPr lang="en-US" dirty="0"/>
              <a:t>Safety Bear might not be the most convenient market value GPS </a:t>
            </a:r>
            <a:r>
              <a:rPr lang="en-US" dirty="0" smtClean="0"/>
              <a:t>locater</a:t>
            </a:r>
          </a:p>
          <a:p>
            <a:r>
              <a:rPr lang="en-US" dirty="0" smtClean="0"/>
              <a:t>Safety Bear runs off of IFTTT, and sometimes the app responds erratic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5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160</TotalTime>
  <Words>481</Words>
  <Application>Microsoft Office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An Internet of Things Project</vt:lpstr>
      <vt:lpstr>Statistics on Child Abductions</vt:lpstr>
      <vt:lpstr>SOLUTION</vt:lpstr>
      <vt:lpstr>The Idea of Safety Bear</vt:lpstr>
      <vt:lpstr>IFTTT Activities</vt:lpstr>
      <vt:lpstr>Verification of GPS working</vt:lpstr>
      <vt:lpstr>What’s inside Safety Bear</vt:lpstr>
      <vt:lpstr>DEMO</vt:lpstr>
      <vt:lpstr>limitations</vt:lpstr>
      <vt:lpstr>Future Expansion of Safety Bear</vt:lpstr>
      <vt:lpstr>bill of material</vt:lpstr>
      <vt:lpstr>Child GPS Device – Current Market</vt:lpstr>
      <vt:lpstr>Summary</vt:lpstr>
      <vt:lpstr>QUESTIONS</vt:lpstr>
      <vt:lpstr>Citations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Internet of Things Project</dc:title>
  <dc:creator>Antonio DiTommaso</dc:creator>
  <cp:lastModifiedBy>DiTommaso, Antonio D</cp:lastModifiedBy>
  <cp:revision>27</cp:revision>
  <dcterms:created xsi:type="dcterms:W3CDTF">2018-05-08T23:06:14Z</dcterms:created>
  <dcterms:modified xsi:type="dcterms:W3CDTF">2018-05-09T19:24:44Z</dcterms:modified>
</cp:coreProperties>
</file>

<file path=docProps/thumbnail.jpeg>
</file>